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797675" cy="9929813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62" d="100"/>
          <a:sy n="162" d="100"/>
        </p:scale>
        <p:origin x="250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E3E2D0-03F9-4D8A-BF3F-7AFC4BBC40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0C03B06-B3D3-422A-A5A3-46AB09C572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1CA04AC-00E2-4637-B982-C1F33D56F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2C7D-54A9-4367-A20D-E8C67CCF18AD}" type="datetimeFigureOut">
              <a:rPr lang="nl-BE" smtClean="0"/>
              <a:t>27/04/2020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1DA2F1B-166F-44E3-BA93-BAE0E2535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911CAE5-69A8-4C61-82F9-767167555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E9736-78BD-41AB-84C2-6952A70083FA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61918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287C64-6B69-48A5-AC59-7D96FE62F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A7105AA-D51B-4E76-A0B6-39BF73079B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81D4D51-85BB-4CCE-9B74-2DB83FF2E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2C7D-54A9-4367-A20D-E8C67CCF18AD}" type="datetimeFigureOut">
              <a:rPr lang="nl-BE" smtClean="0"/>
              <a:t>27/04/2020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CFF92CC-4DAE-429D-A222-601B89449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C5D3BDF-7BA4-4033-AA4F-8C3E243F7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E9736-78BD-41AB-84C2-6952A70083FA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83146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152AD61A-8BCE-472D-B064-43ECD3E091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BCBFF5E-32AE-4C81-A9FE-B010A4E3C7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3808C66-0E70-4821-8FC3-8F90FEC4C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2C7D-54A9-4367-A20D-E8C67CCF18AD}" type="datetimeFigureOut">
              <a:rPr lang="nl-BE" smtClean="0"/>
              <a:t>27/04/2020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E7A812C-A29F-4E92-B1EB-F346DFB74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33B831B-29EF-45AC-AA84-7E2D8F5C2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E9736-78BD-41AB-84C2-6952A70083FA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48723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E974CC-778F-45DE-845F-B8E898694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3FD202B-4479-4822-9A12-6AD3A4BD75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8769321-8E2E-4370-86CD-F2DDDAD01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2C7D-54A9-4367-A20D-E8C67CCF18AD}" type="datetimeFigureOut">
              <a:rPr lang="nl-BE" smtClean="0"/>
              <a:t>27/04/2020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958443D-3B94-4924-9769-98AFE4687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FD0022A-C403-489D-A41E-953691F5A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E9736-78BD-41AB-84C2-6952A70083FA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64303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854B48-50EA-4EF8-B156-096AD5BFC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44EEF5C-081A-49DB-8761-B6F429086C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32CF4C6-8A73-4A82-B2E3-6CF436C04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2C7D-54A9-4367-A20D-E8C67CCF18AD}" type="datetimeFigureOut">
              <a:rPr lang="nl-BE" smtClean="0"/>
              <a:t>27/04/2020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137CEF1-2B45-4886-B879-711DE6A08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0407497-8274-40F8-9F90-EB6DB5911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E9736-78BD-41AB-84C2-6952A70083FA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26586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E1DF17-D365-4875-939A-1360331E7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4293805-252F-4AD1-BEF8-EE851A8D3B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58B2B52-8858-4323-B79D-48D0C0C796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FAE36CF-F28B-4C9F-BDE6-0672B24E5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2C7D-54A9-4367-A20D-E8C67CCF18AD}" type="datetimeFigureOut">
              <a:rPr lang="nl-BE" smtClean="0"/>
              <a:t>27/04/2020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E38D25A-6228-48F5-BA46-B1663CE79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D25FA1B-1B1C-4312-9AC4-ED19C3103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E9736-78BD-41AB-84C2-6952A70083FA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12890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FD6649-E731-4804-8120-A05810E293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E3B5C72-B817-4C1F-B361-B34737CBF1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EE11590-0065-4BAB-9038-722A53C6B6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7C1B2235-C885-4DC6-AA07-23BF6F534B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0E3A6A71-F77D-4C26-904F-F0495CAAA1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9F7B73F0-A854-47A4-B2AB-34865D307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2C7D-54A9-4367-A20D-E8C67CCF18AD}" type="datetimeFigureOut">
              <a:rPr lang="nl-BE" smtClean="0"/>
              <a:t>27/04/2020</a:t>
            </a:fld>
            <a:endParaRPr lang="nl-BE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63D5B9F4-5111-4B21-8248-98D84638C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0E1E80C0-5276-4D5A-BE1D-BEBDB282E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E9736-78BD-41AB-84C2-6952A70083FA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97774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389FF3-3E0F-4B40-96BD-CC85C7036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2D3A5500-F445-46E6-A692-9A531AFC5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2C7D-54A9-4367-A20D-E8C67CCF18AD}" type="datetimeFigureOut">
              <a:rPr lang="nl-BE" smtClean="0"/>
              <a:t>27/04/2020</a:t>
            </a:fld>
            <a:endParaRPr lang="nl-BE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B836CE36-4CB5-46BE-863E-86C45C909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889923A1-A9EA-45BF-B367-E30161384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E9736-78BD-41AB-84C2-6952A70083FA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0918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3CAC539A-9072-462C-AE80-FED925101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2C7D-54A9-4367-A20D-E8C67CCF18AD}" type="datetimeFigureOut">
              <a:rPr lang="nl-BE" smtClean="0"/>
              <a:t>27/04/2020</a:t>
            </a:fld>
            <a:endParaRPr lang="nl-BE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02BBD254-C016-42B3-B8FC-0818FE990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D93D38CF-4676-4DD6-9533-183047534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E9736-78BD-41AB-84C2-6952A70083FA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190883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3A862F-AD77-45E6-ADA6-639AD814F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64395BF-54C9-4A06-AD2F-78CD5E6CC9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81AFC34-7E6A-40EA-8BB5-DDBD43270B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3080DEE-6924-4EC8-A60C-26AEFD203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2C7D-54A9-4367-A20D-E8C67CCF18AD}" type="datetimeFigureOut">
              <a:rPr lang="nl-BE" smtClean="0"/>
              <a:t>27/04/2020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F017DA6-507A-493A-A274-776C069FA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865973E-A670-497B-B91E-D76E45025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E9736-78BD-41AB-84C2-6952A70083FA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71748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3625BB-DFF4-4754-8384-40FC6E728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D7A27A00-CD82-4013-BF6D-C2F9134816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F78C1E5-14A5-4C24-BD49-0E7AF9B522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327F9A5-C5F6-449B-9856-3C3E12A3D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2C7D-54A9-4367-A20D-E8C67CCF18AD}" type="datetimeFigureOut">
              <a:rPr lang="nl-BE" smtClean="0"/>
              <a:t>27/04/2020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2FCF90D-4CD2-4CDD-9766-DA1C7B334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5FF797E-3F5D-4002-81A8-E7C4669C1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E9736-78BD-41AB-84C2-6952A70083FA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03278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8D65933A-ABD4-4F7C-B14F-50C0E29FF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DAB3B18-419B-459E-8408-767AE3D625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85A6A6A-2F2B-4E93-A97C-1BDB8239E4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8E2C7D-54A9-4367-A20D-E8C67CCF18AD}" type="datetimeFigureOut">
              <a:rPr lang="nl-BE" smtClean="0"/>
              <a:t>27/04/2020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E67CDF6-4C6F-4F08-877B-676955B985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815F988-1677-4BED-A13E-4E7B1159D5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E9736-78BD-41AB-84C2-6952A70083FA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16653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70">
            <a:extLst>
              <a:ext uri="{FF2B5EF4-FFF2-40B4-BE49-F238E27FC236}">
                <a16:creationId xmlns:a16="http://schemas.microsoft.com/office/drawing/2014/main" id="{AB45A142-4255-493C-8284-5D566C121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7423484" y="321177"/>
            <a:ext cx="4332307" cy="6179552"/>
          </a:xfrm>
          <a:prstGeom prst="rect">
            <a:avLst/>
          </a:prstGeom>
          <a:solidFill>
            <a:srgbClr val="404040">
              <a:alpha val="89804"/>
            </a:srgbClr>
          </a:solidFill>
          <a:ln w="127000" cap="sq" cmpd="thinThick">
            <a:solidFill>
              <a:srgbClr val="595959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2836562-B23A-4860-B524-EAC66924E7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60837" y="914400"/>
            <a:ext cx="3657600" cy="2887579"/>
          </a:xfrm>
        </p:spPr>
        <p:txBody>
          <a:bodyPr>
            <a:normAutofit/>
          </a:bodyPr>
          <a:lstStyle/>
          <a:p>
            <a:r>
              <a:rPr lang="nl-BE" sz="4800">
                <a:solidFill>
                  <a:srgbClr val="FFFFFF"/>
                </a:solidFill>
              </a:rPr>
              <a:t>Hoe studeer ik een les?</a:t>
            </a:r>
          </a:p>
        </p:txBody>
      </p:sp>
      <p:pic>
        <p:nvPicPr>
          <p:cNvPr id="3074" name="Picture 2" descr="Gerelateerde afbeelding">
            <a:extLst>
              <a:ext uri="{FF2B5EF4-FFF2-40B4-BE49-F238E27FC236}">
                <a16:creationId xmlns:a16="http://schemas.microsoft.com/office/drawing/2014/main" id="{8CD32286-DD15-4413-9C4D-301D29B166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662" y="1161215"/>
            <a:ext cx="6553545" cy="4543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077" name="Straight Connector 72">
            <a:extLst>
              <a:ext uri="{FF2B5EF4-FFF2-40B4-BE49-F238E27FC236}">
                <a16:creationId xmlns:a16="http://schemas.microsoft.com/office/drawing/2014/main" id="{38FB9660-F42F-4313-BBC4-47C007FE48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277726" y="3910267"/>
            <a:ext cx="258679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598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17BBE6-CAD8-4B34-8324-5F3A48773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nl-BE" dirty="0"/>
              <a:t>Dit is een woordspin:  </a:t>
            </a:r>
          </a:p>
        </p:txBody>
      </p:sp>
      <p:pic>
        <p:nvPicPr>
          <p:cNvPr id="5" name="Tijdelijke aanduiding voor inhoud 4">
            <a:extLst>
              <a:ext uri="{FF2B5EF4-FFF2-40B4-BE49-F238E27FC236}">
                <a16:creationId xmlns:a16="http://schemas.microsoft.com/office/drawing/2014/main" id="{B6F44BD6-1A76-48E8-A70D-E4B804B578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151" y="1366838"/>
            <a:ext cx="9467850" cy="5410200"/>
          </a:xfrm>
        </p:spPr>
      </p:pic>
    </p:spTree>
    <p:extLst>
      <p:ext uri="{BB962C8B-B14F-4D97-AF65-F5344CB8AC3E}">
        <p14:creationId xmlns:p14="http://schemas.microsoft.com/office/powerpoint/2010/main" val="3587570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76E8DC-74A4-4E96-8B5B-0A06ADFC3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Dit is een </a:t>
            </a:r>
            <a:r>
              <a:rPr lang="nl-BE" dirty="0" err="1"/>
              <a:t>mindmap</a:t>
            </a:r>
            <a:r>
              <a:rPr lang="nl-BE" dirty="0"/>
              <a:t>:</a:t>
            </a:r>
          </a:p>
        </p:txBody>
      </p:sp>
      <p:pic>
        <p:nvPicPr>
          <p:cNvPr id="1026" name="Picture 2" descr="Gerelateerde afbeelding">
            <a:extLst>
              <a:ext uri="{FF2B5EF4-FFF2-40B4-BE49-F238E27FC236}">
                <a16:creationId xmlns:a16="http://schemas.microsoft.com/office/drawing/2014/main" id="{1D11BA04-22EF-4B16-97BE-16AE63E3B0F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86" y="1690688"/>
            <a:ext cx="12079628" cy="4319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0031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9F65AF-2251-4F3C-8C49-BCBEBCED6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Goede </a:t>
            </a:r>
            <a:r>
              <a:rPr lang="nl-BE" dirty="0" err="1"/>
              <a:t>mindmap</a:t>
            </a:r>
            <a:r>
              <a:rPr lang="nl-BE" dirty="0"/>
              <a:t>?</a:t>
            </a:r>
          </a:p>
        </p:txBody>
      </p:sp>
      <p:pic>
        <p:nvPicPr>
          <p:cNvPr id="9" name="Tijdelijke aanduiding voor inhoud 8">
            <a:extLst>
              <a:ext uri="{FF2B5EF4-FFF2-40B4-BE49-F238E27FC236}">
                <a16:creationId xmlns:a16="http://schemas.microsoft.com/office/drawing/2014/main" id="{2C8BADBA-74C9-4535-8188-A79DEE4E827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2054" y="1597025"/>
            <a:ext cx="8899124" cy="5137150"/>
          </a:xfrm>
        </p:spPr>
      </p:pic>
      <p:sp>
        <p:nvSpPr>
          <p:cNvPr id="3" name="Tekstvak 2">
            <a:extLst>
              <a:ext uri="{FF2B5EF4-FFF2-40B4-BE49-F238E27FC236}">
                <a16:creationId xmlns:a16="http://schemas.microsoft.com/office/drawing/2014/main" id="{671D105C-F1E8-4498-B7EB-4C83AE0D391D}"/>
              </a:ext>
            </a:extLst>
          </p:cNvPr>
          <p:cNvSpPr txBox="1"/>
          <p:nvPr/>
        </p:nvSpPr>
        <p:spPr>
          <a:xfrm>
            <a:off x="908500" y="1321356"/>
            <a:ext cx="8784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/>
              <a:t>Nee, te weinig kleur, de takken staan te dicht bij elkaar en geen tekeningen.</a:t>
            </a:r>
          </a:p>
        </p:txBody>
      </p:sp>
    </p:spTree>
    <p:extLst>
      <p:ext uri="{BB962C8B-B14F-4D97-AF65-F5344CB8AC3E}">
        <p14:creationId xmlns:p14="http://schemas.microsoft.com/office/powerpoint/2010/main" val="418911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9F65AF-2251-4F3C-8C49-BCBEBCED6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nl-BE" dirty="0"/>
              <a:t>Goede </a:t>
            </a:r>
            <a:r>
              <a:rPr lang="nl-BE" dirty="0" err="1"/>
              <a:t>mindmap</a:t>
            </a:r>
            <a:r>
              <a:rPr lang="nl-BE" dirty="0"/>
              <a:t>?</a:t>
            </a:r>
          </a:p>
        </p:txBody>
      </p:sp>
      <p:pic>
        <p:nvPicPr>
          <p:cNvPr id="2050" name="Picture 2" descr="Afbeeldingsresultaat voor mindmap het weer">
            <a:extLst>
              <a:ext uri="{FF2B5EF4-FFF2-40B4-BE49-F238E27FC236}">
                <a16:creationId xmlns:a16="http://schemas.microsoft.com/office/drawing/2014/main" id="{E8806987-08C7-4CCB-8152-7AC1DBA0112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6629" y="1948968"/>
            <a:ext cx="9418742" cy="4543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54A88917-C0D5-422A-8F86-0D5913DF5D50}"/>
              </a:ext>
            </a:extLst>
          </p:cNvPr>
          <p:cNvSpPr txBox="1"/>
          <p:nvPr/>
        </p:nvSpPr>
        <p:spPr>
          <a:xfrm>
            <a:off x="908500" y="1321356"/>
            <a:ext cx="8784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/>
              <a:t>Nee, de takken staan te dicht bij elkaar, te veel tekeningen en te veel woorden. </a:t>
            </a:r>
          </a:p>
        </p:txBody>
      </p:sp>
    </p:spTree>
    <p:extLst>
      <p:ext uri="{BB962C8B-B14F-4D97-AF65-F5344CB8AC3E}">
        <p14:creationId xmlns:p14="http://schemas.microsoft.com/office/powerpoint/2010/main" val="3447440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23F1B4-1DAE-4779-B717-6E8018560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Hoe maak ik een </a:t>
            </a:r>
            <a:r>
              <a:rPr lang="nl-BE" dirty="0" err="1"/>
              <a:t>mindmap</a:t>
            </a:r>
            <a:r>
              <a:rPr lang="nl-BE" dirty="0"/>
              <a:t>? 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BBB7C9D-B9FB-45E4-A725-8C6C024469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nl-BE" dirty="0"/>
              <a:t>Neem de leerstof, blad papier, balpennen, kleurpotloden en stiften. </a:t>
            </a:r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r>
              <a:rPr lang="nl-BE" dirty="0"/>
              <a:t>2. Schrijf het hoofdonderwerp in het midden. (sleutelwoord/tekening)</a:t>
            </a:r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r>
              <a:rPr lang="nl-BE" dirty="0"/>
              <a:t>3. Teken hoofdtakken in verschillende kleuren en noteer een titel </a:t>
            </a:r>
          </a:p>
          <a:p>
            <a:pPr marL="0" indent="0">
              <a:buNone/>
            </a:pPr>
            <a:r>
              <a:rPr lang="nl-BE" dirty="0"/>
              <a:t>     in drukletter op de tak. Volg de wijzer van de klok! </a:t>
            </a:r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r>
              <a:rPr lang="nl-BE" dirty="0"/>
              <a:t>4. Teken zijtakken en gebruik sleutelwoorden. </a:t>
            </a:r>
          </a:p>
        </p:txBody>
      </p:sp>
    </p:spTree>
    <p:extLst>
      <p:ext uri="{BB962C8B-B14F-4D97-AF65-F5344CB8AC3E}">
        <p14:creationId xmlns:p14="http://schemas.microsoft.com/office/powerpoint/2010/main" val="29509955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123</Words>
  <Application>Microsoft Office PowerPoint</Application>
  <PresentationFormat>Breedbeeld</PresentationFormat>
  <Paragraphs>16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Kantoorthema</vt:lpstr>
      <vt:lpstr>Hoe studeer ik een les?</vt:lpstr>
      <vt:lpstr>Dit is een woordspin:  </vt:lpstr>
      <vt:lpstr>Dit is een mindmap:</vt:lpstr>
      <vt:lpstr>Goede mindmap?</vt:lpstr>
      <vt:lpstr>Goede mindmap?</vt:lpstr>
      <vt:lpstr>Hoe maak ik een mindmap?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Hoe studeer ik een les?</dc:title>
  <dc:creator>ineke</dc:creator>
  <cp:lastModifiedBy>Ineke Van Hoeke</cp:lastModifiedBy>
  <cp:revision>4</cp:revision>
  <cp:lastPrinted>2018-11-26T21:32:21Z</cp:lastPrinted>
  <dcterms:created xsi:type="dcterms:W3CDTF">2018-11-26T21:15:13Z</dcterms:created>
  <dcterms:modified xsi:type="dcterms:W3CDTF">2020-04-27T12:15:57Z</dcterms:modified>
</cp:coreProperties>
</file>