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98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5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E3E2D0-03F9-4D8A-BF3F-7AFC4BBC4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0C03B06-B3D3-422A-A5A3-46AB09C57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CA04AC-00E2-4637-B982-C1F33D56F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2C7D-54A9-4367-A20D-E8C67CCF18AD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DA2F1B-166F-44E3-BA93-BAE0E253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11CAE5-69A8-4C61-82F9-767167555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9736-78BD-41AB-84C2-6952A70083F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191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87C64-6B69-48A5-AC59-7D96FE62F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A7105AA-D51B-4E76-A0B6-39BF73079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1D4D51-85BB-4CCE-9B74-2DB83FF2E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2C7D-54A9-4367-A20D-E8C67CCF18AD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FF92CC-4DAE-429D-A222-601B89449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5D3BDF-7BA4-4033-AA4F-8C3E243F7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9736-78BD-41AB-84C2-6952A70083F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314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52AD61A-8BCE-472D-B064-43ECD3E09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BCBFF5E-32AE-4C81-A9FE-B010A4E3C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808C66-0E70-4821-8FC3-8F90FEC4C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2C7D-54A9-4367-A20D-E8C67CCF18AD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7A812C-A29F-4E92-B1EB-F346DFB74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3B831B-29EF-45AC-AA84-7E2D8F5C2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9736-78BD-41AB-84C2-6952A70083F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872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E974CC-778F-45DE-845F-B8E89869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FD202B-4479-4822-9A12-6AD3A4BD7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769321-8E2E-4370-86CD-F2DDDAD01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2C7D-54A9-4367-A20D-E8C67CCF18AD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58443D-3B94-4924-9769-98AFE4687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D0022A-C403-489D-A41E-953691F5A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9736-78BD-41AB-84C2-6952A70083F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430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854B48-50EA-4EF8-B156-096AD5BFC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4EEF5C-081A-49DB-8761-B6F429086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2CF4C6-8A73-4A82-B2E3-6CF436C04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2C7D-54A9-4367-A20D-E8C67CCF18AD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37CEF1-2B45-4886-B879-711DE6A0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407497-8274-40F8-9F90-EB6DB5911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9736-78BD-41AB-84C2-6952A70083F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658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E1DF17-D365-4875-939A-1360331E7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293805-252F-4AD1-BEF8-EE851A8D3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58B2B52-8858-4323-B79D-48D0C0C79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AE36CF-F28B-4C9F-BDE6-0672B24E5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2C7D-54A9-4367-A20D-E8C67CCF18AD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E38D25A-6228-48F5-BA46-B1663CE79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25FA1B-1B1C-4312-9AC4-ED19C3103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9736-78BD-41AB-84C2-6952A70083F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289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D6649-E731-4804-8120-A05810E29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E3B5C72-B817-4C1F-B361-B34737CBF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EE11590-0065-4BAB-9038-722A53C6B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C1B2235-C885-4DC6-AA07-23BF6F534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E3A6A71-F77D-4C26-904F-F0495CAAA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F7B73F0-A854-47A4-B2AB-34865D30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2C7D-54A9-4367-A20D-E8C67CCF18AD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3D5B9F4-5111-4B21-8248-98D84638C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E1E80C0-5276-4D5A-BE1D-BEBDB282E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9736-78BD-41AB-84C2-6952A70083F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777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389FF3-3E0F-4B40-96BD-CC85C7036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D3A5500-F445-46E6-A692-9A531AFC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2C7D-54A9-4367-A20D-E8C67CCF18AD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836CE36-4CB5-46BE-863E-86C45C909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89923A1-A9EA-45BF-B367-E3016138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9736-78BD-41AB-84C2-6952A70083F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91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CAC539A-9072-462C-AE80-FED925101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2C7D-54A9-4367-A20D-E8C67CCF18AD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2BBD254-C016-42B3-B8FC-0818FE99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93D38CF-4676-4DD6-9533-18304753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9736-78BD-41AB-84C2-6952A70083F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9088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A862F-AD77-45E6-ADA6-639AD814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4395BF-54C9-4A06-AD2F-78CD5E6CC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81AFC34-7E6A-40EA-8BB5-DDBD43270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3080DEE-6924-4EC8-A60C-26AEFD20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2C7D-54A9-4367-A20D-E8C67CCF18AD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F017DA6-507A-493A-A274-776C069FA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865973E-A670-497B-B91E-D76E45025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9736-78BD-41AB-84C2-6952A70083F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174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625BB-DFF4-4754-8384-40FC6E728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7A27A00-CD82-4013-BF6D-C2F913481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F78C1E5-14A5-4C24-BD49-0E7AF9B52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27F9A5-C5F6-449B-9856-3C3E12A3D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2C7D-54A9-4367-A20D-E8C67CCF18AD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2FCF90D-4CD2-4CDD-9766-DA1C7B33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5FF797E-3F5D-4002-81A8-E7C4669C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9736-78BD-41AB-84C2-6952A70083F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327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D65933A-ABD4-4F7C-B14F-50C0E29FF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DAB3B18-419B-459E-8408-767AE3D62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5A6A6A-2F2B-4E93-A97C-1BDB8239E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C7D-54A9-4367-A20D-E8C67CCF18AD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67CDF6-4C6F-4F08-877B-676955B985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15F988-1677-4BED-A13E-4E7B1159D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E9736-78BD-41AB-84C2-6952A70083F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665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4234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2836562-B23A-4860-B524-EAC66924E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0837" y="914400"/>
            <a:ext cx="3657600" cy="2887579"/>
          </a:xfrm>
        </p:spPr>
        <p:txBody>
          <a:bodyPr>
            <a:normAutofit/>
          </a:bodyPr>
          <a:lstStyle/>
          <a:p>
            <a:r>
              <a:rPr lang="nl-BE" sz="4800">
                <a:solidFill>
                  <a:srgbClr val="FFFFFF"/>
                </a:solidFill>
              </a:rPr>
              <a:t>Hoe studeer ik een les?</a:t>
            </a:r>
          </a:p>
        </p:txBody>
      </p:sp>
      <p:pic>
        <p:nvPicPr>
          <p:cNvPr id="3074" name="Picture 2" descr="Gerelateerde afbeelding">
            <a:extLst>
              <a:ext uri="{FF2B5EF4-FFF2-40B4-BE49-F238E27FC236}">
                <a16:creationId xmlns:a16="http://schemas.microsoft.com/office/drawing/2014/main" id="{8CD32286-DD15-4413-9C4D-301D29B16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62" y="1161215"/>
            <a:ext cx="6553545" cy="454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77" name="Straight Connector 7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777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98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17BBE6-CAD8-4B34-8324-5F3A48773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BE" dirty="0"/>
              <a:t>Dit is een woordspin:  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6F44BD6-1A76-48E8-A70D-E4B804B578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1" y="1366838"/>
            <a:ext cx="9467850" cy="5410200"/>
          </a:xfrm>
        </p:spPr>
      </p:pic>
    </p:spTree>
    <p:extLst>
      <p:ext uri="{BB962C8B-B14F-4D97-AF65-F5344CB8AC3E}">
        <p14:creationId xmlns:p14="http://schemas.microsoft.com/office/powerpoint/2010/main" val="358757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76E8DC-74A4-4E96-8B5B-0A06ADFC3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Dit is een </a:t>
            </a:r>
            <a:r>
              <a:rPr lang="nl-BE" dirty="0" err="1"/>
              <a:t>mindmap</a:t>
            </a:r>
            <a:r>
              <a:rPr lang="nl-BE" dirty="0"/>
              <a:t>:</a:t>
            </a:r>
          </a:p>
        </p:txBody>
      </p:sp>
      <p:pic>
        <p:nvPicPr>
          <p:cNvPr id="1026" name="Picture 2" descr="Gerelateerde afbeelding">
            <a:extLst>
              <a:ext uri="{FF2B5EF4-FFF2-40B4-BE49-F238E27FC236}">
                <a16:creationId xmlns:a16="http://schemas.microsoft.com/office/drawing/2014/main" id="{1D11BA04-22EF-4B16-97BE-16AE63E3B0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6" y="1690688"/>
            <a:ext cx="12079628" cy="431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03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9F65AF-2251-4F3C-8C49-BCBEBCED6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Goede </a:t>
            </a:r>
            <a:r>
              <a:rPr lang="nl-BE" dirty="0" err="1"/>
              <a:t>mindmap</a:t>
            </a:r>
            <a:r>
              <a:rPr lang="nl-BE" dirty="0"/>
              <a:t>?</a:t>
            </a:r>
          </a:p>
        </p:txBody>
      </p:sp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id="{2C8BADBA-74C9-4535-8188-A79DEE4E82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054" y="1597025"/>
            <a:ext cx="8899124" cy="5137150"/>
          </a:xfr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671D105C-F1E8-4498-B7EB-4C83AE0D391D}"/>
              </a:ext>
            </a:extLst>
          </p:cNvPr>
          <p:cNvSpPr txBox="1"/>
          <p:nvPr/>
        </p:nvSpPr>
        <p:spPr>
          <a:xfrm>
            <a:off x="908500" y="1321356"/>
            <a:ext cx="87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Nee, te weinig kleur, de takken staan te dicht bij elkaar en geen tekeningen.</a:t>
            </a:r>
          </a:p>
        </p:txBody>
      </p:sp>
    </p:spTree>
    <p:extLst>
      <p:ext uri="{BB962C8B-B14F-4D97-AF65-F5344CB8AC3E}">
        <p14:creationId xmlns:p14="http://schemas.microsoft.com/office/powerpoint/2010/main" val="41891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9F65AF-2251-4F3C-8C49-BCBEBCED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BE" dirty="0"/>
              <a:t>Goede </a:t>
            </a:r>
            <a:r>
              <a:rPr lang="nl-BE" dirty="0" err="1"/>
              <a:t>mindmap</a:t>
            </a:r>
            <a:r>
              <a:rPr lang="nl-BE" dirty="0"/>
              <a:t>?</a:t>
            </a:r>
          </a:p>
        </p:txBody>
      </p:sp>
      <p:pic>
        <p:nvPicPr>
          <p:cNvPr id="2050" name="Picture 2" descr="Afbeeldingsresultaat voor mindmap het weer">
            <a:extLst>
              <a:ext uri="{FF2B5EF4-FFF2-40B4-BE49-F238E27FC236}">
                <a16:creationId xmlns:a16="http://schemas.microsoft.com/office/drawing/2014/main" id="{E8806987-08C7-4CCB-8152-7AC1DBA011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629" y="1948968"/>
            <a:ext cx="9418742" cy="454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54A88917-C0D5-422A-8F86-0D5913DF5D50}"/>
              </a:ext>
            </a:extLst>
          </p:cNvPr>
          <p:cNvSpPr txBox="1"/>
          <p:nvPr/>
        </p:nvSpPr>
        <p:spPr>
          <a:xfrm>
            <a:off x="908500" y="1321356"/>
            <a:ext cx="87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Nee, de takken staan te dicht bij elkaar, te veel tekeningen en te veel woorden. </a:t>
            </a:r>
          </a:p>
        </p:txBody>
      </p:sp>
    </p:spTree>
    <p:extLst>
      <p:ext uri="{BB962C8B-B14F-4D97-AF65-F5344CB8AC3E}">
        <p14:creationId xmlns:p14="http://schemas.microsoft.com/office/powerpoint/2010/main" val="3447440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23F1B4-1DAE-4779-B717-6E8018560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Hoe maak ik een </a:t>
            </a:r>
            <a:r>
              <a:rPr lang="nl-BE" dirty="0" err="1"/>
              <a:t>mindmap</a:t>
            </a:r>
            <a:r>
              <a:rPr lang="nl-BE" dirty="0"/>
              <a:t>?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BB7C9D-B9FB-45E4-A725-8C6C02446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BE" dirty="0"/>
              <a:t>Neem de leerstof, blad papier, balpennen, kleurpotloden en stiften.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2. Schrijf het hoofdonderwerp in het midden. (sleutelwoord/tekening)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3. Teken hoofdtakken in verschillende kleuren en noteer een titel </a:t>
            </a:r>
          </a:p>
          <a:p>
            <a:pPr marL="0" indent="0">
              <a:buNone/>
            </a:pPr>
            <a:r>
              <a:rPr lang="nl-BE" dirty="0"/>
              <a:t>     in drukletter op de tak. Volg de wijzer van de klok!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4. Teken zijtakken en gebruik sleutelwoorden. </a:t>
            </a:r>
          </a:p>
        </p:txBody>
      </p:sp>
    </p:spTree>
    <p:extLst>
      <p:ext uri="{BB962C8B-B14F-4D97-AF65-F5344CB8AC3E}">
        <p14:creationId xmlns:p14="http://schemas.microsoft.com/office/powerpoint/2010/main" val="2950995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123</Words>
  <Application>Microsoft Office PowerPoint</Application>
  <PresentationFormat>Breedbeeld</PresentationFormat>
  <Paragraphs>16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Hoe studeer ik een les?</vt:lpstr>
      <vt:lpstr>Dit is een woordspin:  </vt:lpstr>
      <vt:lpstr>Dit is een mindmap:</vt:lpstr>
      <vt:lpstr>Goede mindmap?</vt:lpstr>
      <vt:lpstr>Goede mindmap?</vt:lpstr>
      <vt:lpstr>Hoe maak ik een mindmap?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studeer ik een les?</dc:title>
  <dc:creator>ineke</dc:creator>
  <cp:lastModifiedBy>Ineke Van Hoeke</cp:lastModifiedBy>
  <cp:revision>4</cp:revision>
  <cp:lastPrinted>2018-11-26T21:32:21Z</cp:lastPrinted>
  <dcterms:created xsi:type="dcterms:W3CDTF">2018-11-26T21:15:13Z</dcterms:created>
  <dcterms:modified xsi:type="dcterms:W3CDTF">2020-04-27T12:15:57Z</dcterms:modified>
</cp:coreProperties>
</file>